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39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79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814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838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44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01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29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20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22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54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38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4FC0-A43A-4F77-B472-2E92161B50B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95BF5-A8F4-4DB8-A715-738E2D9BA3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71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8064896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9504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3438"/>
            <a:ext cx="8280920" cy="5331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74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8208912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89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42493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681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0" y="388572"/>
            <a:ext cx="8352928" cy="584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511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4463"/>
            <a:ext cx="8280920" cy="475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99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08912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31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7338"/>
            <a:ext cx="8352928" cy="4607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304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00200"/>
            <a:ext cx="8208911" cy="449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712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919163"/>
            <a:ext cx="676275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7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00124"/>
            <a:ext cx="8352928" cy="5165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3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95338"/>
            <a:ext cx="8208911" cy="5369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34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85824"/>
            <a:ext cx="8352928" cy="5279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56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85813"/>
            <a:ext cx="8280920" cy="537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738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7"/>
            <a:ext cx="8280920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39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71550"/>
            <a:ext cx="8352928" cy="519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64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24744"/>
            <a:ext cx="8136904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9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platha.it</dc:creator>
  <cp:lastModifiedBy>platha.it</cp:lastModifiedBy>
  <cp:revision>18</cp:revision>
  <dcterms:created xsi:type="dcterms:W3CDTF">2025-12-29T04:10:10Z</dcterms:created>
  <dcterms:modified xsi:type="dcterms:W3CDTF">2025-12-29T04:36:55Z</dcterms:modified>
</cp:coreProperties>
</file>